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E4077-067F-4438-8F7B-146EAAB076F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5C71E-D355-4E79-802A-302E17015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5C71E-D355-4E79-802A-302E17015BC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17B2-FF09-4C23-A009-2044A0E5BC61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A9C5A-B161-4D91-89A8-F9518945D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Technology</a:t>
            </a:r>
            <a:br>
              <a:rPr lang="en-US" dirty="0" smtClean="0"/>
            </a:br>
            <a:r>
              <a:rPr lang="en-US" dirty="0" smtClean="0"/>
              <a:t>Unit </a:t>
            </a:r>
            <a:r>
              <a:rPr lang="en-US" dirty="0" smtClean="0"/>
              <a:t>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Web Security and Authentication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Dr </a:t>
            </a:r>
            <a:r>
              <a:rPr lang="en-US" dirty="0" err="1" smtClean="0"/>
              <a:t>Prasanna</a:t>
            </a:r>
            <a:r>
              <a:rPr lang="en-US" dirty="0" smtClean="0"/>
              <a:t> B T</a:t>
            </a:r>
            <a:br>
              <a:rPr lang="en-US" dirty="0" smtClean="0"/>
            </a:br>
            <a:r>
              <a:rPr lang="en-US" dirty="0" err="1" smtClean="0"/>
              <a:t>SJCE,JSSSTU,MysuruUNIT</a:t>
            </a:r>
            <a:r>
              <a:rPr lang="en-US" dirty="0" smtClean="0"/>
              <a:t>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31281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953000"/>
            <a:ext cx="767164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895445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57400"/>
            <a:ext cx="9144000" cy="1115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69491"/>
            <a:ext cx="8610599" cy="613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76272" cy="263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24014"/>
            <a:ext cx="8839200" cy="382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48550"/>
            <a:ext cx="8900325" cy="378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50139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40509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211" y="1600200"/>
            <a:ext cx="8722789" cy="29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864472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402" y="228600"/>
            <a:ext cx="7887597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0" y="457200"/>
            <a:ext cx="88964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534399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10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33400"/>
            <a:ext cx="8610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8534400" cy="13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749742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34400" cy="579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8686801" cy="241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066800"/>
            <a:ext cx="6661217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201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8915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28" y="1143000"/>
            <a:ext cx="8672974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305799" cy="486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257800"/>
            <a:ext cx="8335736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8763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89475"/>
            <a:ext cx="8610600" cy="40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800004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57" y="457200"/>
            <a:ext cx="8820443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0"/>
            <a:ext cx="8686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02" y="457200"/>
            <a:ext cx="8572398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7291"/>
            <a:ext cx="6653213" cy="677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8392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0"/>
            <a:ext cx="91440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1738" y="762000"/>
            <a:ext cx="918573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4" y="457200"/>
            <a:ext cx="852123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70399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-22441"/>
            <a:ext cx="7772400" cy="688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974" y="1447800"/>
            <a:ext cx="8714026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839200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84636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7440413" cy="39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43" y="381000"/>
            <a:ext cx="8826457" cy="114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766" y="1600200"/>
            <a:ext cx="8871234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838200"/>
            <a:ext cx="7055158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201175" cy="274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008947"/>
            <a:ext cx="8338463" cy="72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526" y="0"/>
            <a:ext cx="8730474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471190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33400"/>
            <a:ext cx="8527684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30328"/>
            <a:ext cx="8229600" cy="506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92" y="381000"/>
            <a:ext cx="9051608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75163"/>
            <a:ext cx="7924800" cy="528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34087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839200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209"/>
            <a:ext cx="8458200" cy="579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038600" y="76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75819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8387861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7961884" cy="3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490840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00797"/>
            <a:ext cx="8763000" cy="6501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-75140"/>
            <a:ext cx="8001000" cy="639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44367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571029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673128" cy="487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303" y="4876800"/>
            <a:ext cx="8054097" cy="1328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343400"/>
            <a:ext cx="8534400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136321" cy="35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530681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121851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6815138" cy="603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7811459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8925061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93936"/>
            <a:ext cx="8839200" cy="17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967" y="2895600"/>
            <a:ext cx="8926033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705716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79684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458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81000"/>
            <a:ext cx="6100763" cy="606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8860707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24400"/>
            <a:ext cx="882815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6872288" cy="653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9186864" cy="1469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05000"/>
            <a:ext cx="9144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47800"/>
            <a:ext cx="81295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83471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8008538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077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8441216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88086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915400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65" y="685800"/>
            <a:ext cx="913583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7848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63050" cy="178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00400"/>
            <a:ext cx="87630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7632062" cy="511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85994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4038600"/>
            <a:ext cx="86868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534400" cy="47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"/>
            <a:ext cx="6234113" cy="644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43200"/>
            <a:ext cx="8534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8534400" cy="259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33400"/>
            <a:ext cx="6296025" cy="608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7558777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581400"/>
            <a:ext cx="6908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8997724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</Words>
  <Application>Microsoft Office PowerPoint</Application>
  <PresentationFormat>On-screen Show (4:3)</PresentationFormat>
  <Paragraphs>3</Paragraphs>
  <Slides>88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Web Technology Unit 5 Web Security and Authentication  By Dr Prasanna B T SJCE,JSSSTU,MysuruUNIT 5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5</dc:title>
  <dc:creator>BTP</dc:creator>
  <cp:lastModifiedBy>BTP</cp:lastModifiedBy>
  <cp:revision>71</cp:revision>
  <dcterms:created xsi:type="dcterms:W3CDTF">2023-06-19T05:38:17Z</dcterms:created>
  <dcterms:modified xsi:type="dcterms:W3CDTF">2023-06-20T07:54:44Z</dcterms:modified>
</cp:coreProperties>
</file>